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687</Words>
  <Application>Microsoft Office PowerPoint</Application>
  <PresentationFormat>와이드스크린</PresentationFormat>
  <Paragraphs>101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46</cp:revision>
  <dcterms:created xsi:type="dcterms:W3CDTF">2023-06-13T02:05:04Z</dcterms:created>
  <dcterms:modified xsi:type="dcterms:W3CDTF">2023-07-06T09:02:02Z</dcterms:modified>
</cp:coreProperties>
</file>